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EEB7B6-0520-4E78-A74B-5D3DBD57F04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21897F-2546-41A6-8EF8-22B9B37BE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91440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01, 2013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762000"/>
          </a:xfrm>
        </p:spPr>
        <p:txBody>
          <a:bodyPr/>
          <a:lstStyle/>
          <a:p>
            <a:r>
              <a:rPr lang="en-US" dirty="0" err="1" smtClean="0"/>
              <a:t>tuesday</a:t>
            </a:r>
            <a:endParaRPr lang="en-US" dirty="0"/>
          </a:p>
        </p:txBody>
      </p:sp>
      <p:pic>
        <p:nvPicPr>
          <p:cNvPr id="4" name="Content Placeholder 3" descr="grayingofameri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0"/>
            <a:ext cx="51816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Demographics</a:t>
            </a:r>
          </a:p>
        </p:txBody>
      </p:sp>
      <p:pic>
        <p:nvPicPr>
          <p:cNvPr id="23558" name="Picture 6" descr="The%20Graying%20of%20America%20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066800"/>
            <a:ext cx="6324600" cy="4743450"/>
          </a:xfrm>
          <a:noFill/>
          <a:ln/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52400" y="6096001"/>
            <a:ext cx="8839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 dirty="0" smtClean="0">
                <a:solidFill>
                  <a:schemeClr val="tx1">
                    <a:lumMod val="95000"/>
                  </a:schemeClr>
                </a:solidFill>
              </a:rPr>
              <a:t>THINK: What </a:t>
            </a:r>
            <a:r>
              <a:rPr lang="en-US" sz="1900" b="1" dirty="0">
                <a:solidFill>
                  <a:schemeClr val="tx1">
                    <a:lumMod val="95000"/>
                  </a:schemeClr>
                </a:solidFill>
              </a:rPr>
              <a:t>are the implications of a rapidly increasing elderly population?</a:t>
            </a:r>
            <a:br>
              <a:rPr lang="en-US" sz="1900" b="1" dirty="0">
                <a:solidFill>
                  <a:schemeClr val="tx1">
                    <a:lumMod val="95000"/>
                  </a:schemeClr>
                </a:solidFill>
              </a:rPr>
            </a:br>
            <a:endParaRPr lang="en-US" sz="19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Graying of America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45025" y="1535113"/>
            <a:ext cx="4041775" cy="369887"/>
          </a:xfrm>
        </p:spPr>
        <p:txBody>
          <a:bodyPr>
            <a:noAutofit/>
          </a:bodyPr>
          <a:lstStyle/>
          <a:p>
            <a:r>
              <a:rPr lang="en-US" sz="2800" dirty="0" smtClean="0"/>
              <a:t>Group Articles</a:t>
            </a:r>
            <a:endParaRPr lang="en-US" sz="2800" dirty="0"/>
          </a:p>
        </p:txBody>
      </p:sp>
      <p:pic>
        <p:nvPicPr>
          <p:cNvPr id="4" name="Content Placeholder 3" descr="101007_COVER_FP_182_med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9220" y="1524000"/>
            <a:ext cx="3443179" cy="4618609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43400" y="2362200"/>
            <a:ext cx="4571999" cy="3763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each group you will read your section of the article.</a:t>
            </a:r>
          </a:p>
          <a:p>
            <a:r>
              <a:rPr lang="en-US" dirty="0" smtClean="0"/>
              <a:t>Take notes on </a:t>
            </a:r>
            <a:r>
              <a:rPr lang="en-US" sz="3000" b="1" i="1" u="sng" dirty="0" smtClean="0"/>
              <a:t>main points </a:t>
            </a:r>
            <a:r>
              <a:rPr lang="en-US" dirty="0" smtClean="0"/>
              <a:t>of your section in your notebook.</a:t>
            </a:r>
          </a:p>
          <a:p>
            <a:r>
              <a:rPr lang="en-US" dirty="0" smtClean="0"/>
              <a:t>Write any </a:t>
            </a:r>
            <a:r>
              <a:rPr lang="en-US" sz="3000" b="1" i="1" dirty="0" smtClean="0"/>
              <a:t>challenges</a:t>
            </a:r>
            <a:r>
              <a:rPr lang="en-US" sz="3000" dirty="0" smtClean="0"/>
              <a:t> </a:t>
            </a:r>
            <a:r>
              <a:rPr lang="en-US" dirty="0" smtClean="0"/>
              <a:t>to </a:t>
            </a:r>
            <a:r>
              <a:rPr lang="en-US" u="sng" dirty="0" smtClean="0"/>
              <a:t>your</a:t>
            </a:r>
            <a:r>
              <a:rPr lang="en-US" dirty="0" smtClean="0"/>
              <a:t> future in your notebook.</a:t>
            </a:r>
          </a:p>
          <a:p>
            <a:r>
              <a:rPr lang="en-US" dirty="0" smtClean="0"/>
              <a:t>When finished:</a:t>
            </a:r>
          </a:p>
          <a:p>
            <a:pPr lvl="1"/>
            <a:r>
              <a:rPr lang="en-US" sz="1900" dirty="0" smtClean="0"/>
              <a:t>Take turns and discuss with your teammates what you found.</a:t>
            </a:r>
            <a:endParaRPr lang="en-US" sz="1900" dirty="0"/>
          </a:p>
          <a:p>
            <a:r>
              <a:rPr lang="en-US" dirty="0" smtClean="0"/>
              <a:t>Share in order of groups (1-5)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 am coming for you…</a:t>
            </a:r>
            <a:endParaRPr lang="en-US" dirty="0"/>
          </a:p>
        </p:txBody>
      </p:sp>
      <p:pic>
        <p:nvPicPr>
          <p:cNvPr id="9" name="Content Placeholder 8" descr="zombie-o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070"/>
          <a:stretch>
            <a:fillRect/>
          </a:stretch>
        </p:blipFill>
        <p:spPr>
          <a:xfrm>
            <a:off x="-37085" y="1905000"/>
            <a:ext cx="9181085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6636</TotalTime>
  <Words>86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October 01, 2013</vt:lpstr>
      <vt:lpstr>Demographics</vt:lpstr>
      <vt:lpstr>Graying of America</vt:lpstr>
      <vt:lpstr>i am coming for you…</vt:lpstr>
    </vt:vector>
  </TitlesOfParts>
  <Company>CCISD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tparsons</dc:creator>
  <cp:lastModifiedBy>tparsons</cp:lastModifiedBy>
  <cp:revision>562</cp:revision>
  <dcterms:created xsi:type="dcterms:W3CDTF">2011-09-27T22:18:43Z</dcterms:created>
  <dcterms:modified xsi:type="dcterms:W3CDTF">2013-10-01T16:45:01Z</dcterms:modified>
</cp:coreProperties>
</file>