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62BE-61DB-4F31-8062-F23A967CF768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EA3A-25DC-4A04-8C8C-C343BC901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M</a:t>
            </a:r>
            <a:r>
              <a:rPr lang="en-US" sz="4800" b="1" dirty="0" smtClean="0">
                <a:solidFill>
                  <a:srgbClr val="00B050"/>
                </a:solidFill>
                <a:latin typeface="Arial"/>
                <a:cs typeface="Arial"/>
              </a:rPr>
              <a:t>ĀĀĀĀĀĀĀĀĀĀĀĀĀ</a:t>
            </a:r>
            <a:r>
              <a:rPr lang="en-US" sz="6000" b="1" dirty="0" smtClean="0">
                <a:solidFill>
                  <a:srgbClr val="00B050"/>
                </a:solidFill>
                <a:latin typeface="Arial"/>
                <a:cs typeface="Arial"/>
              </a:rPr>
              <a:t>PS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North </a:t>
            </a:r>
            <a:r>
              <a:rPr lang="en-US" sz="2000" b="1" dirty="0">
                <a:solidFill>
                  <a:srgbClr val="FF0000"/>
                </a:solidFill>
              </a:rPr>
              <a:t>&amp; Central America, </a:t>
            </a:r>
            <a:r>
              <a:rPr lang="en-US" sz="2000" b="1" dirty="0" smtClean="0">
                <a:solidFill>
                  <a:srgbClr val="FF0000"/>
                </a:solidFill>
              </a:rPr>
              <a:t>Latin America</a:t>
            </a:r>
            <a:r>
              <a:rPr lang="en-US" sz="2000" b="1" dirty="0">
                <a:solidFill>
                  <a:srgbClr val="FF0000"/>
                </a:solidFill>
              </a:rPr>
              <a:t>, Europe, Africa, and Asia blank maps.</a:t>
            </a:r>
          </a:p>
          <a:p>
            <a:r>
              <a:rPr lang="en-US" sz="1600" dirty="0" smtClean="0"/>
              <a:t>Use the </a:t>
            </a:r>
            <a:r>
              <a:rPr lang="en-US" sz="1600" dirty="0"/>
              <a:t>atlases </a:t>
            </a:r>
            <a:r>
              <a:rPr lang="en-US" sz="1600" dirty="0" smtClean="0"/>
              <a:t>to </a:t>
            </a:r>
            <a:r>
              <a:rPr lang="en-US" sz="1600" dirty="0"/>
              <a:t>fill in each of the blank maps with the proper country that goes in the blank.</a:t>
            </a:r>
          </a:p>
          <a:p>
            <a:pPr>
              <a:buNone/>
            </a:pPr>
            <a:r>
              <a:rPr lang="en-US" sz="1600" dirty="0"/>
              <a:t> </a:t>
            </a:r>
            <a:endParaRPr lang="en-US" sz="1100" dirty="0"/>
          </a:p>
          <a:p>
            <a:r>
              <a:rPr lang="en-US" sz="1600" dirty="0"/>
              <a:t>C</a:t>
            </a:r>
            <a:r>
              <a:rPr lang="en-US" sz="1600" dirty="0" smtClean="0"/>
              <a:t>olor </a:t>
            </a:r>
            <a:r>
              <a:rPr lang="en-US" sz="1600" dirty="0"/>
              <a:t>in with colored pencils each of the countries to visibly distinguish them from their surrounding countries by using different colors. </a:t>
            </a:r>
            <a:r>
              <a:rPr lang="en-US" sz="1600" dirty="0" smtClean="0"/>
              <a:t>You may </a:t>
            </a:r>
            <a:r>
              <a:rPr lang="en-US" sz="1600" dirty="0"/>
              <a:t>want to draw a </a:t>
            </a:r>
            <a:r>
              <a:rPr lang="en-US" sz="1600" u="sng" dirty="0"/>
              <a:t>distinct line </a:t>
            </a:r>
            <a:r>
              <a:rPr lang="en-US" sz="1600" dirty="0"/>
              <a:t>around the border with the color and then fill in, especially in the smaller areas.</a:t>
            </a:r>
          </a:p>
          <a:p>
            <a:pPr>
              <a:buNone/>
            </a:pPr>
            <a:endParaRPr lang="en-US" sz="1100" dirty="0"/>
          </a:p>
          <a:p>
            <a:r>
              <a:rPr lang="en-US" sz="1600" dirty="0"/>
              <a:t>Some of the countries/states are small and </a:t>
            </a:r>
            <a:r>
              <a:rPr lang="en-US" sz="1600" dirty="0" smtClean="0"/>
              <a:t>you </a:t>
            </a:r>
            <a:r>
              <a:rPr lang="en-US" sz="1600" dirty="0"/>
              <a:t>can  </a:t>
            </a:r>
            <a:r>
              <a:rPr lang="en-US" sz="1600" dirty="0" smtClean="0"/>
              <a:t>draw a </a:t>
            </a:r>
            <a:r>
              <a:rPr lang="en-US" sz="1600" dirty="0"/>
              <a:t>line to it and put the name next to it</a:t>
            </a:r>
            <a:r>
              <a:rPr lang="en-US" sz="1600" dirty="0" smtClean="0"/>
              <a:t>. Or if very small, you can put an abbreviation or number in it and provide a key to explain.</a:t>
            </a:r>
            <a:endParaRPr lang="en-US" sz="1600" dirty="0"/>
          </a:p>
          <a:p>
            <a:pPr>
              <a:buNone/>
            </a:pPr>
            <a:endParaRPr lang="en-US" sz="1100" dirty="0"/>
          </a:p>
          <a:p>
            <a:r>
              <a:rPr lang="en-US" sz="1600" dirty="0" smtClean="0"/>
              <a:t>You will </a:t>
            </a:r>
            <a:r>
              <a:rPr lang="en-US" sz="1600" dirty="0"/>
              <a:t>notice STARS for capitals, </a:t>
            </a:r>
            <a:r>
              <a:rPr lang="en-US" sz="1600" u="sng" dirty="0" smtClean="0"/>
              <a:t>you don't </a:t>
            </a:r>
            <a:r>
              <a:rPr lang="en-US" sz="1600" u="sng" dirty="0"/>
              <a:t>have to put a capital </a:t>
            </a:r>
            <a:r>
              <a:rPr lang="en-US" sz="1600" dirty="0"/>
              <a:t>because there won't be room most likely. The STARS can help </a:t>
            </a:r>
            <a:r>
              <a:rPr lang="en-US" sz="1600" dirty="0" smtClean="0"/>
              <a:t>you identify </a:t>
            </a:r>
            <a:r>
              <a:rPr lang="en-US" sz="1600" dirty="0"/>
              <a:t>that it is a unique state, </a:t>
            </a:r>
            <a:r>
              <a:rPr lang="en-US" sz="1600" dirty="0" smtClean="0"/>
              <a:t>though, </a:t>
            </a:r>
            <a:r>
              <a:rPr lang="en-US" sz="1600" dirty="0"/>
              <a:t>and differentiate from the surrounding countries. If there is a STAR there, </a:t>
            </a:r>
            <a:r>
              <a:rPr lang="en-US" sz="1600" dirty="0" smtClean="0"/>
              <a:t>you need </a:t>
            </a:r>
            <a:r>
              <a:rPr lang="en-US" sz="1600" dirty="0"/>
              <a:t>to put the country there</a:t>
            </a:r>
            <a:r>
              <a:rPr lang="en-US" sz="1600" dirty="0" smtClean="0"/>
              <a:t>.</a:t>
            </a:r>
          </a:p>
          <a:p>
            <a:endParaRPr lang="en-US" sz="1100" dirty="0" smtClean="0"/>
          </a:p>
          <a:p>
            <a:r>
              <a:rPr lang="en-US" sz="1600" dirty="0" smtClean="0"/>
              <a:t>You will be graded primarily on completion, but neatness and legibility will be factored in as well.</a:t>
            </a:r>
          </a:p>
          <a:p>
            <a:endParaRPr lang="en-US" sz="1100" dirty="0" smtClean="0"/>
          </a:p>
          <a:p>
            <a:r>
              <a:rPr lang="en-US" sz="2400" b="1" dirty="0" smtClean="0"/>
              <a:t>Due </a:t>
            </a:r>
            <a:r>
              <a:rPr lang="en-US" sz="2400" b="1" dirty="0" smtClean="0"/>
              <a:t>THURSDAY – 1/21/16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39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MĀĀĀĀĀĀĀĀĀĀĀĀĀPS</vt:lpstr>
    </vt:vector>
  </TitlesOfParts>
  <Company>CCISD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MĀĀĀĀĀĀĀĀĀĀĀĀĀPS</dc:title>
  <dc:creator>tparsons</dc:creator>
  <cp:lastModifiedBy>Parsons, Todd</cp:lastModifiedBy>
  <cp:revision>56</cp:revision>
  <dcterms:created xsi:type="dcterms:W3CDTF">2012-01-10T14:01:18Z</dcterms:created>
  <dcterms:modified xsi:type="dcterms:W3CDTF">2016-01-08T21:00:06Z</dcterms:modified>
</cp:coreProperties>
</file>