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73F2D1-25A4-4499-BC22-70AC9C284A6A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F620F-A88C-4999-87D4-5BFABACE9D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October,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/>
              <a:t>FRIDAY!</a:t>
            </a:r>
            <a:endParaRPr lang="en-US" sz="13800" dirty="0"/>
          </a:p>
        </p:txBody>
      </p:sp>
      <p:pic>
        <p:nvPicPr>
          <p:cNvPr id="4" name="Picture 3" descr="happyk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6575" y="3276600"/>
            <a:ext cx="3787832" cy="3109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Warm 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4651248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600" dirty="0" smtClean="0"/>
              <a:t>List what you think are the happiest 10 Countries   in the world</a:t>
            </a:r>
          </a:p>
        </p:txBody>
      </p:sp>
      <p:pic>
        <p:nvPicPr>
          <p:cNvPr id="1026" name="Picture 2" descr="http://astroaries.files.wordpress.com/2011/08/worldhap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4987" y="2133600"/>
            <a:ext cx="4322377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World Happiness Report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54102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10. Australia (</a:t>
            </a:r>
            <a:r>
              <a:rPr lang="en-US" dirty="0" smtClean="0"/>
              <a:t>7.284) </a:t>
            </a:r>
            <a:endParaRPr lang="en-US" dirty="0" smtClean="0"/>
          </a:p>
          <a:p>
            <a:r>
              <a:rPr lang="en-US" dirty="0" smtClean="0"/>
              <a:t>9. </a:t>
            </a:r>
            <a:r>
              <a:rPr lang="en-US" dirty="0" smtClean="0"/>
              <a:t>New Zealand (7.286) 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smtClean="0"/>
              <a:t>Sweden (7.364) </a:t>
            </a:r>
            <a:endParaRPr lang="en-US" dirty="0" smtClean="0"/>
          </a:p>
          <a:p>
            <a:r>
              <a:rPr lang="en-US" dirty="0" smtClean="0"/>
              <a:t>7. </a:t>
            </a:r>
            <a:r>
              <a:rPr lang="en-US" dirty="0" smtClean="0"/>
              <a:t>Netherlands (7.378) 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/>
              <a:t>Finland (7.406)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Canada (7.427)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smtClean="0"/>
              <a:t>Norway (7.522)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/>
              <a:t>Denmark (7.527)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/>
              <a:t>Iceland (7.561) </a:t>
            </a: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smtClean="0"/>
              <a:t>Switzerland (7.587)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9072" t="19587" r="23918" b="23711"/>
          <a:stretch/>
        </p:blipFill>
        <p:spPr>
          <a:xfrm>
            <a:off x="4294909" y="1828800"/>
            <a:ext cx="4711931" cy="454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Happiness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of Happiness:</a:t>
            </a:r>
          </a:p>
          <a:p>
            <a:pPr lvl="1"/>
            <a:r>
              <a:rPr lang="en-US" dirty="0" smtClean="0"/>
              <a:t>GDP per capita</a:t>
            </a:r>
          </a:p>
          <a:p>
            <a:pPr lvl="1"/>
            <a:r>
              <a:rPr lang="en-US" dirty="0" smtClean="0"/>
              <a:t>Social support</a:t>
            </a:r>
          </a:p>
          <a:p>
            <a:pPr lvl="1"/>
            <a:r>
              <a:rPr lang="en-US" dirty="0" smtClean="0"/>
              <a:t>Healthy life expectancy</a:t>
            </a:r>
          </a:p>
          <a:p>
            <a:pPr lvl="1"/>
            <a:r>
              <a:rPr lang="en-US" dirty="0" smtClean="0"/>
              <a:t>Freedom to make life choices</a:t>
            </a:r>
          </a:p>
          <a:p>
            <a:pPr lvl="1"/>
            <a:r>
              <a:rPr lang="en-US" dirty="0" smtClean="0"/>
              <a:t>Generosity</a:t>
            </a:r>
          </a:p>
          <a:p>
            <a:pPr lvl="1"/>
            <a:r>
              <a:rPr lang="en-US" dirty="0" smtClean="0"/>
              <a:t>Perceptions of corruption</a:t>
            </a:r>
          </a:p>
          <a:p>
            <a:pPr lvl="1"/>
            <a:r>
              <a:rPr lang="en-US" dirty="0" smtClean="0"/>
              <a:t>Plirms per capita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Satisfaction with Life Index</a:t>
            </a:r>
            <a:endParaRPr lang="en-US" sz="4400" b="1" dirty="0"/>
          </a:p>
        </p:txBody>
      </p:sp>
      <p:pic>
        <p:nvPicPr>
          <p:cNvPr id="4" name="Content Placeholder 3" descr="World_happines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9151012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Happiness test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Take your own Happiness Test.</a:t>
            </a:r>
          </a:p>
          <a:p>
            <a:r>
              <a:rPr lang="en-US" sz="3500" dirty="0" smtClean="0"/>
              <a:t>Add up your team’s scores.</a:t>
            </a:r>
          </a:p>
          <a:p>
            <a:r>
              <a:rPr lang="en-US" sz="3500" dirty="0" smtClean="0"/>
              <a:t>Class Average?</a:t>
            </a:r>
          </a:p>
          <a:p>
            <a:r>
              <a:rPr lang="en-US" sz="3500" dirty="0" smtClean="0"/>
              <a:t>What makes a person happy?</a:t>
            </a:r>
          </a:p>
          <a:p>
            <a:r>
              <a:rPr lang="en-US" sz="3500" dirty="0" smtClean="0"/>
              <a:t>What makes a country a happy country?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95710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Geography of Bliss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5638800" cy="5029200"/>
          </a:xfrm>
        </p:spPr>
        <p:txBody>
          <a:bodyPr>
            <a:noAutofit/>
          </a:bodyPr>
          <a:lstStyle/>
          <a:p>
            <a:pPr marL="4763" indent="-4763">
              <a:lnSpc>
                <a:spcPct val="150000"/>
              </a:lnSpc>
              <a:buNone/>
            </a:pPr>
            <a:r>
              <a:rPr lang="en-US" sz="2100" dirty="0" smtClean="0"/>
              <a:t>The Netherlands : happiness is a number </a:t>
            </a:r>
            <a:br>
              <a:rPr lang="en-US" sz="2100" dirty="0" smtClean="0"/>
            </a:br>
            <a:r>
              <a:rPr lang="en-US" sz="2100" dirty="0" smtClean="0"/>
              <a:t>Switzerland : happiness is boredom </a:t>
            </a:r>
            <a:br>
              <a:rPr lang="en-US" sz="2100" dirty="0" smtClean="0"/>
            </a:br>
            <a:r>
              <a:rPr lang="en-US" sz="2100" dirty="0" smtClean="0"/>
              <a:t>Bhutan : happiness is a policy </a:t>
            </a:r>
            <a:br>
              <a:rPr lang="en-US" sz="2100" dirty="0" smtClean="0"/>
            </a:br>
            <a:r>
              <a:rPr lang="en-US" sz="2100" dirty="0" smtClean="0"/>
              <a:t>Qatar : happiness is a winning lottery ticket </a:t>
            </a:r>
            <a:br>
              <a:rPr lang="en-US" sz="2100" dirty="0" smtClean="0"/>
            </a:br>
            <a:r>
              <a:rPr lang="en-US" sz="2100" dirty="0" smtClean="0"/>
              <a:t>Iceland : happiness is failure </a:t>
            </a:r>
            <a:br>
              <a:rPr lang="en-US" sz="2100" dirty="0" smtClean="0"/>
            </a:br>
            <a:r>
              <a:rPr lang="en-US" sz="2100" dirty="0" smtClean="0"/>
              <a:t>Moldova : happiness is somewhere else </a:t>
            </a:r>
            <a:br>
              <a:rPr lang="en-US" sz="2100" dirty="0" smtClean="0"/>
            </a:br>
            <a:r>
              <a:rPr lang="en-US" sz="2100" dirty="0" smtClean="0"/>
              <a:t>Thailand : happiness is not thinking </a:t>
            </a:r>
            <a:br>
              <a:rPr lang="en-US" sz="2100" dirty="0" smtClean="0"/>
            </a:br>
            <a:r>
              <a:rPr lang="en-US" sz="2100" dirty="0" smtClean="0"/>
              <a:t>Great Britain : </a:t>
            </a:r>
            <a:r>
              <a:rPr lang="en-US" sz="2000" dirty="0" smtClean="0"/>
              <a:t>happiness is a work in progress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India : happiness is a contradiction </a:t>
            </a:r>
            <a:br>
              <a:rPr lang="en-US" sz="2100" dirty="0" smtClean="0"/>
            </a:br>
            <a:r>
              <a:rPr lang="en-US" sz="2100" dirty="0" smtClean="0"/>
              <a:t>America : happiness is home</a:t>
            </a:r>
          </a:p>
          <a:p>
            <a:pPr>
              <a:lnSpc>
                <a:spcPct val="150000"/>
              </a:lnSpc>
            </a:pPr>
            <a:endParaRPr lang="en-US" sz="2100" dirty="0"/>
          </a:p>
        </p:txBody>
      </p:sp>
      <p:pic>
        <p:nvPicPr>
          <p:cNvPr id="6" name="Picture 2" descr="http://www.whitmanpubliclibrary.org/wp-content/uploads/2012/01/GeographyofBli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371599"/>
            <a:ext cx="3581400" cy="5486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2666</TotalTime>
  <Words>155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FRIDAY!</vt:lpstr>
      <vt:lpstr>Warm Up</vt:lpstr>
      <vt:lpstr>World Happiness Report</vt:lpstr>
      <vt:lpstr>World Happiness Report</vt:lpstr>
      <vt:lpstr>Satisfaction with Life Index</vt:lpstr>
      <vt:lpstr>Happiness test</vt:lpstr>
      <vt:lpstr>Geography of Bliss</vt:lpstr>
    </vt:vector>
  </TitlesOfParts>
  <Company>CCISD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Thursday!</dc:title>
  <dc:creator>tparsons</dc:creator>
  <cp:lastModifiedBy>Parsons, Todd</cp:lastModifiedBy>
  <cp:revision>215</cp:revision>
  <dcterms:created xsi:type="dcterms:W3CDTF">2011-10-27T11:58:18Z</dcterms:created>
  <dcterms:modified xsi:type="dcterms:W3CDTF">2015-10-30T21:28:41Z</dcterms:modified>
</cp:coreProperties>
</file>